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8"/>
  </p:handoutMasterIdLst>
  <p:sldIdLst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5D2C"/>
    <a:srgbClr val="FFDB01"/>
    <a:srgbClr val="BF1C2C"/>
    <a:srgbClr val="352311"/>
    <a:srgbClr val="3A0000"/>
    <a:srgbClr val="61A929"/>
    <a:srgbClr val="216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/>
    <p:restoredTop sz="94660"/>
  </p:normalViewPr>
  <p:slideViewPr>
    <p:cSldViewPr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6629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66294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6629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6629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304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304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5113"/>
            <a:ext cx="320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76600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New Tai Lue" panose="020B0502040204020203" pitchFamily="34" charset="0"/>
                <a:ea typeface="Microsoft New Tai Lue" panose="020B0502040204020203" pitchFamily="34" charset="0"/>
                <a:cs typeface="Microsoft New Tai Lue" panose="020B0502040204020203" pitchFamily="34" charset="0"/>
              </a:rPr>
              <a:t>Click icon to add picture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New Tai Lue" panose="020B0502040204020203" pitchFamily="34" charset="0"/>
              <a:ea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76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6781800" cy="4648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356350"/>
            <a:ext cx="1436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1450" y="6356350"/>
            <a:ext cx="23939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89625" y="6356350"/>
            <a:ext cx="11969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7" name="TextBox 8"/>
          <p:cNvSpPr txBox="1"/>
          <p:nvPr/>
        </p:nvSpPr>
        <p:spPr>
          <a:xfrm rot="16200000">
            <a:off x="-3686175" y="3228975"/>
            <a:ext cx="68580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s-Latn-BA" altLang="zh-CN" sz="2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© free-ppt-templates.com</a:t>
            </a:r>
            <a:endParaRPr kumimoji="0" lang="en-US" altLang="zh-CN" sz="2000" b="0" i="0" u="none" strike="noStrike" kern="1200" cap="none" spc="0" normalizeH="0" baseline="0" noProof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5400" b="1" kern="1200">
          <a:ln w="19050">
            <a:solidFill>
              <a:srgbClr val="352311"/>
            </a:solidFill>
          </a:ln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F75D2C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Microsoft New Tai Lue" panose="020B0502040204020203" pitchFamily="34" charset="0"/>
          <a:ea typeface="Microsoft New Tai Lue" panose="020B0502040204020203" pitchFamily="34" charset="0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E4444"/>
              </a:gs>
              <a:gs pos="100000">
                <a:srgbClr val="00B050"/>
              </a:gs>
            </a:gsLst>
            <a:lin ang="16200000" scaled="0"/>
          </a:gradFill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bs-Latn-BA" sz="3600" b="1" i="0" u="none" strike="noStrike" kern="120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egoe Print" panose="02000600000000000000" charset="0"/>
                <a:ea typeface="+mj-ea"/>
                <a:cs typeface="Microsoft New Tai Lue" panose="020B0502040204020203" pitchFamily="34" charset="0"/>
              </a:rPr>
              <a:t>Pecahan dan Perpuluhan Juta</a:t>
            </a:r>
            <a:endParaRPr kumimoji="0" lang="en-US" altLang="bs-Latn-BA" sz="3600" b="1" i="0" u="none" strike="noStrike" kern="120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Print" panose="02000600000000000000" charset="0"/>
              <a:ea typeface="+mj-ea"/>
              <a:cs typeface="Microsoft New Tai Lue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1550035"/>
            <a:ext cx="2724785" cy="25857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140075" y="2614295"/>
            <a:ext cx="148145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31385" y="1550035"/>
            <a:ext cx="2724785" cy="25857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5495" y="4441190"/>
            <a:ext cx="3521710" cy="22225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9380000">
            <a:off x="4789170" y="4147820"/>
            <a:ext cx="79438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3560000">
            <a:off x="2159000" y="4057015"/>
            <a:ext cx="73850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8830" y="1726565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Minus 21"/>
          <p:cNvSpPr/>
          <p:nvPr/>
        </p:nvSpPr>
        <p:spPr>
          <a:xfrm>
            <a:off x="683260" y="2613660"/>
            <a:ext cx="762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98830" y="2533650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6233" y="1873250"/>
            <a:ext cx="135445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0.5</a:t>
            </a:r>
            <a:endParaRPr lang="en-US" altLang="zh-CN" sz="72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16468" y="4798060"/>
            <a:ext cx="319976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500,000</a:t>
            </a:r>
            <a:endParaRPr lang="en-US" altLang="zh-CN" sz="7200" b="1"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6550" y="6359525"/>
            <a:ext cx="2766060" cy="5162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anose="020B0504020000000003" charset="0"/>
              </a:rPr>
              <a:t>cikgu zul 2017</a:t>
            </a:r>
            <a:endParaRPr lang="en-US" altLang="zh-CN" sz="24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anose="020B0504020000000003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63345" y="2243455"/>
            <a:ext cx="166624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juta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16550" y="2614295"/>
            <a:ext cx="166624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juta</a:t>
            </a:r>
            <a:endParaRPr lang="en-US" altLang="zh-CN" sz="72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E4444"/>
              </a:gs>
              <a:gs pos="100000">
                <a:srgbClr val="00B050"/>
              </a:gs>
            </a:gsLst>
            <a:lin ang="16200000" scaled="0"/>
          </a:gradFill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bs-Latn-BA" sz="3600" b="1" i="0" u="none" strike="noStrike" kern="120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egoe Print" panose="02000600000000000000" charset="0"/>
                <a:ea typeface="+mj-ea"/>
                <a:cs typeface="Microsoft New Tai Lue" panose="020B0502040204020203" pitchFamily="34" charset="0"/>
              </a:rPr>
              <a:t>Pecahan, Perpuluhan dan Peratus</a:t>
            </a:r>
            <a:endParaRPr kumimoji="0" lang="en-US" altLang="bs-Latn-BA" sz="3600" b="1" i="0" u="none" strike="noStrike" kern="120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Print" panose="02000600000000000000" charset="0"/>
              <a:ea typeface="+mj-ea"/>
              <a:cs typeface="Microsoft New Tai Lue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1550035"/>
            <a:ext cx="2724785" cy="25857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140075" y="2614295"/>
            <a:ext cx="148145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31385" y="1550035"/>
            <a:ext cx="2724785" cy="25857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56815" y="4135755"/>
            <a:ext cx="2724785" cy="258572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9380000">
            <a:off x="4789170" y="4147820"/>
            <a:ext cx="79438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3560000">
            <a:off x="2159000" y="4057015"/>
            <a:ext cx="73850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43660" y="1713230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Minus 21"/>
          <p:cNvSpPr/>
          <p:nvPr/>
        </p:nvSpPr>
        <p:spPr>
          <a:xfrm>
            <a:off x="1228090" y="2614295"/>
            <a:ext cx="762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43660" y="2534285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6233" y="2129155"/>
            <a:ext cx="135445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0.2</a:t>
            </a:r>
            <a:endParaRPr lang="en-US" altLang="zh-CN" sz="72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31160" y="4710430"/>
            <a:ext cx="17767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20%</a:t>
            </a:r>
            <a:endParaRPr lang="en-US" altLang="zh-CN" sz="7200" b="1"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30480" y="6320155"/>
            <a:ext cx="2766060" cy="5162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anose="020B0504020000000003" charset="0"/>
              </a:rPr>
              <a:t>cikgu zul 2017</a:t>
            </a:r>
            <a:endParaRPr lang="en-US" altLang="zh-CN" sz="24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anose="020B0504020000000003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E4444"/>
              </a:gs>
              <a:gs pos="100000">
                <a:srgbClr val="00B050"/>
              </a:gs>
            </a:gsLst>
            <a:lin ang="16200000" scaled="0"/>
          </a:gradFill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bs-Latn-BA" sz="3600" b="1" i="0" u="none" strike="noStrike" kern="120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egoe Print" panose="02000600000000000000" charset="0"/>
                <a:ea typeface="+mj-ea"/>
                <a:cs typeface="Microsoft New Tai Lue" panose="020B0502040204020203" pitchFamily="34" charset="0"/>
              </a:rPr>
              <a:t>Pecahan, Perpuluhan dan Peratus</a:t>
            </a:r>
            <a:endParaRPr kumimoji="0" lang="en-US" altLang="bs-Latn-BA" sz="3600" b="1" i="0" u="none" strike="noStrike" kern="120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Print" panose="02000600000000000000" charset="0"/>
              <a:ea typeface="+mj-ea"/>
              <a:cs typeface="Microsoft New Tai Lue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1550035"/>
            <a:ext cx="2724785" cy="25857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140075" y="2614295"/>
            <a:ext cx="148145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31385" y="1550035"/>
            <a:ext cx="2724785" cy="25857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56815" y="4135755"/>
            <a:ext cx="2724785" cy="258572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9380000">
            <a:off x="4789170" y="4147820"/>
            <a:ext cx="79438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3560000">
            <a:off x="2159000" y="4057015"/>
            <a:ext cx="73850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43660" y="1713230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Minus 21"/>
          <p:cNvSpPr/>
          <p:nvPr/>
        </p:nvSpPr>
        <p:spPr>
          <a:xfrm>
            <a:off x="1228090" y="2614295"/>
            <a:ext cx="762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43660" y="2534285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6233" y="2129155"/>
            <a:ext cx="135445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0.4</a:t>
            </a:r>
            <a:endParaRPr lang="en-US" altLang="zh-CN" sz="72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31160" y="4710430"/>
            <a:ext cx="17767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40%</a:t>
            </a:r>
            <a:endParaRPr lang="en-US" altLang="zh-CN" sz="7200" b="1"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30480" y="6320155"/>
            <a:ext cx="2766060" cy="5162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anose="020B0504020000000003" charset="0"/>
              </a:rPr>
              <a:t>cikgu zul 2017</a:t>
            </a:r>
            <a:endParaRPr lang="en-US" altLang="zh-CN" sz="24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anose="020B0504020000000003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E4444"/>
              </a:gs>
              <a:gs pos="100000">
                <a:srgbClr val="00B050"/>
              </a:gs>
            </a:gsLst>
            <a:lin ang="16200000" scaled="0"/>
          </a:gradFill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bs-Latn-BA" sz="3600" b="1" i="0" u="none" strike="noStrike" kern="120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egoe Print" panose="02000600000000000000" charset="0"/>
                <a:ea typeface="+mj-ea"/>
                <a:cs typeface="Microsoft New Tai Lue" panose="020B0502040204020203" pitchFamily="34" charset="0"/>
              </a:rPr>
              <a:t>Pecahan, Perpuluhan dan Peratus</a:t>
            </a:r>
            <a:endParaRPr kumimoji="0" lang="en-US" altLang="bs-Latn-BA" sz="3600" b="1" i="0" u="none" strike="noStrike" kern="120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Print" panose="02000600000000000000" charset="0"/>
              <a:ea typeface="+mj-ea"/>
              <a:cs typeface="Microsoft New Tai Lue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1550035"/>
            <a:ext cx="2724785" cy="25857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140075" y="2614295"/>
            <a:ext cx="148145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31385" y="1550035"/>
            <a:ext cx="2724785" cy="25857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56815" y="4135755"/>
            <a:ext cx="2724785" cy="258572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9380000">
            <a:off x="4789170" y="4147820"/>
            <a:ext cx="79438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3560000">
            <a:off x="2159000" y="4057015"/>
            <a:ext cx="73850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43660" y="1713230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Minus 21"/>
          <p:cNvSpPr/>
          <p:nvPr/>
        </p:nvSpPr>
        <p:spPr>
          <a:xfrm>
            <a:off x="1228090" y="2614295"/>
            <a:ext cx="762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43660" y="2534285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6233" y="2129155"/>
            <a:ext cx="135445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0.6</a:t>
            </a:r>
            <a:endParaRPr lang="en-US" altLang="zh-CN" sz="72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31160" y="4710430"/>
            <a:ext cx="17767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60%</a:t>
            </a:r>
            <a:endParaRPr lang="en-US" altLang="zh-CN" sz="7200" b="1"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30480" y="6320155"/>
            <a:ext cx="2766060" cy="5162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anose="020B0504020000000003" charset="0"/>
              </a:rPr>
              <a:t>cikgu zul 2017</a:t>
            </a:r>
            <a:endParaRPr lang="en-US" altLang="zh-CN" sz="24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anose="020B0504020000000003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E4444"/>
              </a:gs>
              <a:gs pos="100000">
                <a:srgbClr val="00B050"/>
              </a:gs>
            </a:gsLst>
            <a:lin ang="16200000" scaled="0"/>
          </a:gradFill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bs-Latn-BA" sz="3600" b="1" i="0" u="none" strike="noStrike" kern="1200" cap="none" spc="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Segoe Print" panose="02000600000000000000" charset="0"/>
                <a:ea typeface="+mj-ea"/>
                <a:cs typeface="Microsoft New Tai Lue" panose="020B0502040204020203" pitchFamily="34" charset="0"/>
              </a:rPr>
              <a:t>Pecahan, Perpuluhan dan Peratus</a:t>
            </a:r>
            <a:endParaRPr kumimoji="0" lang="en-US" altLang="bs-Latn-BA" sz="3600" b="1" i="0" u="none" strike="noStrike" kern="1200" cap="none" spc="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Print" panose="02000600000000000000" charset="0"/>
              <a:ea typeface="+mj-ea"/>
              <a:cs typeface="Microsoft New Tai Lue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5435" y="1550035"/>
            <a:ext cx="2724785" cy="25857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140075" y="2614295"/>
            <a:ext cx="148145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31385" y="1550035"/>
            <a:ext cx="2724785" cy="258572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56815" y="4135755"/>
            <a:ext cx="2724785" cy="258572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19380000">
            <a:off x="4789170" y="4147820"/>
            <a:ext cx="79438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3560000">
            <a:off x="2159000" y="4057015"/>
            <a:ext cx="738505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43660" y="1713230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Minus 21"/>
          <p:cNvSpPr/>
          <p:nvPr/>
        </p:nvSpPr>
        <p:spPr>
          <a:xfrm>
            <a:off x="1228090" y="2614295"/>
            <a:ext cx="762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44295" y="2534285"/>
            <a:ext cx="6464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16233" y="2129155"/>
            <a:ext cx="1354455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0.8</a:t>
            </a:r>
            <a:endParaRPr lang="en-US" altLang="zh-CN" sz="72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31160" y="4710430"/>
            <a:ext cx="1776730" cy="11982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80%</a:t>
            </a:r>
            <a:endParaRPr lang="en-US" altLang="zh-CN" sz="7200" b="1"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30480" y="6320155"/>
            <a:ext cx="2766060" cy="5162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24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anose="020B0504020000000003" charset="0"/>
              </a:rPr>
              <a:t>cikgu zul 2017</a:t>
            </a:r>
            <a:endParaRPr lang="en-US" altLang="zh-CN" sz="24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anose="020B0504020000000003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p-Noodl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WPS Presentation</Application>
  <PresentationFormat>全屏显示(4:3)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New Tai Lue</vt:lpstr>
      <vt:lpstr>MV Boli</vt:lpstr>
      <vt:lpstr>Microsoft YaHei</vt:lpstr>
      <vt:lpstr>Segoe Print</vt:lpstr>
      <vt:lpstr>Segoe Script</vt:lpstr>
      <vt:lpstr>Cup-Noodles-PowerPoint-Template</vt:lpstr>
      <vt:lpstr>Pecahan dan Perpuluhan Juta</vt:lpstr>
      <vt:lpstr>Pecahan, Perpuluhan dan Peratus</vt:lpstr>
      <vt:lpstr>Pecahan, Perpuluhan dan Peratus</vt:lpstr>
      <vt:lpstr>Pecahan, Perpuluhan dan Peratus</vt:lpstr>
      <vt:lpstr>Pecahan, Perpuluhan dan Peratus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7</cp:revision>
  <dcterms:created xsi:type="dcterms:W3CDTF">2014-08-22T21:33:00Z</dcterms:created>
  <dcterms:modified xsi:type="dcterms:W3CDTF">2017-05-14T14:24:52Z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0O5SpaQfXa87916.ppt</vt:lpwstr>
  </property>
  <property fmtid="{D5CDD505-2E9C-101B-9397-08002B2CF9AE}" pid="3" name="fileid">
    <vt:lpwstr>508791</vt:lpwstr>
  </property>
  <property fmtid="{D5CDD505-2E9C-101B-9397-08002B2CF9AE}" pid="4" name="KSOProductBuildVer">
    <vt:lpwstr>1033-10.2.0.5845</vt:lpwstr>
  </property>
</Properties>
</file>